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1" r:id="rId22"/>
    <p:sldId id="282" r:id="rId23"/>
    <p:sldId id="283" r:id="rId24"/>
    <p:sldId id="284" r:id="rId25"/>
    <p:sldId id="285" r:id="rId26"/>
    <p:sldId id="28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86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22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90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855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54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250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970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86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77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84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251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EB8B0-066F-4C42-A906-3458BFD1176A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AB77A-6F3A-4067-AD05-E2777CD38F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40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0629"/>
            <a:ext cx="9144000" cy="1214845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IMPORTANT CATTLE BREEDS AND THEIR CHARACTERISTICS</a:t>
            </a:r>
            <a:endParaRPr lang="en-IN" sz="36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28800"/>
            <a:ext cx="9144000" cy="342900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What is breed:- 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                   </a:t>
            </a:r>
            <a:r>
              <a:rPr lang="en-IN" i="1" dirty="0" smtClean="0"/>
              <a:t>A group of animals related by descent and similar in most characters like general appearance, features, size, configuration etc.</a:t>
            </a:r>
          </a:p>
          <a:p>
            <a:pPr algn="l"/>
            <a:r>
              <a:rPr lang="en-IN" dirty="0" smtClean="0">
                <a:solidFill>
                  <a:srgbClr val="FF0000"/>
                </a:solidFill>
              </a:rPr>
              <a:t>What is species:- 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                   </a:t>
            </a:r>
            <a:r>
              <a:rPr lang="en-IN" i="1" dirty="0" smtClean="0"/>
              <a:t>A group of individuals which have certain common, characteristics that distinguish them. </a:t>
            </a:r>
          </a:p>
        </p:txBody>
      </p:sp>
    </p:spTree>
    <p:extLst>
      <p:ext uri="{BB962C8B-B14F-4D97-AF65-F5344CB8AC3E}">
        <p14:creationId xmlns:p14="http://schemas.microsoft.com/office/powerpoint/2010/main" val="15072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103" y="235131"/>
            <a:ext cx="9392194" cy="54341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30137" y="6008914"/>
            <a:ext cx="6466114" cy="64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External body part of cow 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23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93858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Classification of indigenous cattle breed on     			the basis of utility</a:t>
            </a:r>
            <a:endParaRPr lang="en-IN" sz="32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182124"/>
              </p:ext>
            </p:extLst>
          </p:nvPr>
        </p:nvGraphicFramePr>
        <p:xfrm>
          <a:off x="1319348" y="1658984"/>
          <a:ext cx="9836332" cy="460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9083">
                  <a:extLst>
                    <a:ext uri="{9D8B030D-6E8A-4147-A177-3AD203B41FA5}">
                      <a16:colId xmlns:a16="http://schemas.microsoft.com/office/drawing/2014/main" xmlns="" val="1733535096"/>
                    </a:ext>
                  </a:extLst>
                </a:gridCol>
                <a:gridCol w="3040380">
                  <a:extLst>
                    <a:ext uri="{9D8B030D-6E8A-4147-A177-3AD203B41FA5}">
                      <a16:colId xmlns:a16="http://schemas.microsoft.com/office/drawing/2014/main" xmlns="" val="381366211"/>
                    </a:ext>
                  </a:extLst>
                </a:gridCol>
                <a:gridCol w="4336869">
                  <a:extLst>
                    <a:ext uri="{9D8B030D-6E8A-4147-A177-3AD203B41FA5}">
                      <a16:colId xmlns:a16="http://schemas.microsoft.com/office/drawing/2014/main" xmlns="" val="3139855817"/>
                    </a:ext>
                  </a:extLst>
                </a:gridCol>
              </a:tblGrid>
              <a:tr h="266338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Milch</a:t>
                      </a:r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purpose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purpose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Draught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purpose 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0935814"/>
                  </a:ext>
                </a:extLst>
              </a:tr>
              <a:tr h="266338"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Cows are high yielder</a:t>
                      </a:r>
                      <a:r>
                        <a:rPr lang="en-IN" sz="2000" baseline="0" dirty="0" smtClean="0"/>
                        <a:t> varies from 1500 to 2500 </a:t>
                      </a:r>
                      <a:r>
                        <a:rPr lang="en-IN" sz="2000" baseline="0" dirty="0" err="1" smtClean="0"/>
                        <a:t>lt</a:t>
                      </a:r>
                      <a:r>
                        <a:rPr lang="en-IN" sz="2000" baseline="0" dirty="0" smtClean="0"/>
                        <a:t> per lactation.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Animal</a:t>
                      </a:r>
                      <a:r>
                        <a:rPr lang="en-IN" sz="2000" baseline="0" dirty="0" smtClean="0"/>
                        <a:t> have intermediate between </a:t>
                      </a:r>
                      <a:r>
                        <a:rPr lang="en-IN" sz="2000" baseline="0" dirty="0" err="1" smtClean="0"/>
                        <a:t>milch</a:t>
                      </a:r>
                      <a:r>
                        <a:rPr lang="en-IN" sz="2000" baseline="0" dirty="0" smtClean="0"/>
                        <a:t> and drought breed, milk yield varies from 1200 to 1500 </a:t>
                      </a:r>
                      <a:r>
                        <a:rPr lang="en-IN" sz="2000" baseline="0" dirty="0" err="1" smtClean="0"/>
                        <a:t>lt</a:t>
                      </a:r>
                      <a:r>
                        <a:rPr lang="en-IN" sz="2000" baseline="0" dirty="0" smtClean="0"/>
                        <a:t> per lactation.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Bullock are excellent draft animals,</a:t>
                      </a:r>
                      <a:r>
                        <a:rPr lang="en-IN" sz="2000" baseline="0" dirty="0" smtClean="0"/>
                        <a:t> while the cows are poor </a:t>
                      </a:r>
                      <a:r>
                        <a:rPr lang="en-IN" sz="2000" baseline="0" dirty="0" err="1" smtClean="0"/>
                        <a:t>milkers</a:t>
                      </a:r>
                      <a:r>
                        <a:rPr lang="en-IN" sz="2000" baseline="0" dirty="0" smtClean="0"/>
                        <a:t>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9340371"/>
                  </a:ext>
                </a:extLst>
              </a:tr>
              <a:tr h="26633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Gir</a:t>
                      </a:r>
                      <a:r>
                        <a:rPr lang="en-IN" sz="2000" dirty="0" smtClean="0"/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smtClean="0"/>
                        <a:t>Sahiwal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smtClean="0"/>
                        <a:t>Red </a:t>
                      </a:r>
                      <a:r>
                        <a:rPr lang="en-IN" sz="2000" dirty="0" err="1" smtClean="0"/>
                        <a:t>sindhi</a:t>
                      </a:r>
                      <a:r>
                        <a:rPr lang="en-IN" sz="2000" dirty="0" smtClean="0"/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Tharparkar</a:t>
                      </a:r>
                      <a:r>
                        <a:rPr lang="en-IN" sz="2000" dirty="0" smtClean="0"/>
                        <a:t>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Hariana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Ongole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Kankrej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Deoni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Nimari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Dangi</a:t>
                      </a:r>
                      <a:r>
                        <a:rPr lang="en-IN" sz="2000" dirty="0" smtClean="0"/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Mewati</a:t>
                      </a:r>
                      <a:endParaRPr lang="en-IN" sz="2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sz="2000" dirty="0" err="1" smtClean="0"/>
                        <a:t>Rathi</a:t>
                      </a:r>
                      <a:r>
                        <a:rPr lang="en-IN" sz="2000" dirty="0" smtClean="0"/>
                        <a:t>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Hallikar</a:t>
                      </a:r>
                      <a:r>
                        <a:rPr lang="en-IN" sz="2000" dirty="0" smtClean="0"/>
                        <a:t>                    8. </a:t>
                      </a:r>
                      <a:r>
                        <a:rPr lang="en-IN" sz="2000" dirty="0" err="1" smtClean="0"/>
                        <a:t>Kenkatha</a:t>
                      </a:r>
                      <a:r>
                        <a:rPr lang="en-IN" sz="2000" dirty="0" smtClean="0"/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Amritmahal</a:t>
                      </a:r>
                      <a:r>
                        <a:rPr lang="en-IN" sz="2000" dirty="0" smtClean="0"/>
                        <a:t>            9. </a:t>
                      </a:r>
                      <a:r>
                        <a:rPr lang="en-IN" sz="2000" dirty="0" err="1" smtClean="0"/>
                        <a:t>Kherigarh</a:t>
                      </a:r>
                      <a:r>
                        <a:rPr lang="en-IN" sz="2000" dirty="0" smtClean="0"/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Khillari</a:t>
                      </a:r>
                      <a:r>
                        <a:rPr lang="en-IN" sz="2000" dirty="0" smtClean="0"/>
                        <a:t>                   10.</a:t>
                      </a:r>
                      <a:r>
                        <a:rPr lang="en-IN" sz="2000" baseline="0" dirty="0" smtClean="0"/>
                        <a:t> </a:t>
                      </a:r>
                      <a:r>
                        <a:rPr lang="en-IN" sz="2000" baseline="0" dirty="0" err="1" smtClean="0"/>
                        <a:t>Kangayam</a:t>
                      </a:r>
                      <a:endParaRPr lang="en-IN" sz="2000" dirty="0" smtClean="0"/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Bargur</a:t>
                      </a:r>
                      <a:r>
                        <a:rPr lang="en-IN" sz="2000" dirty="0" smtClean="0"/>
                        <a:t>                   </a:t>
                      </a:r>
                      <a:r>
                        <a:rPr lang="en-IN" sz="2000" baseline="0" dirty="0" smtClean="0"/>
                        <a:t> </a:t>
                      </a:r>
                      <a:r>
                        <a:rPr lang="en-IN" sz="2000" dirty="0" smtClean="0"/>
                        <a:t>11.</a:t>
                      </a:r>
                      <a:r>
                        <a:rPr lang="en-IN" sz="2000" baseline="0" dirty="0" smtClean="0"/>
                        <a:t> </a:t>
                      </a:r>
                      <a:r>
                        <a:rPr lang="en-IN" sz="2000" baseline="0" dirty="0" err="1" smtClean="0"/>
                        <a:t>Ponwar</a:t>
                      </a:r>
                      <a:endParaRPr lang="en-IN" sz="2000" dirty="0" smtClean="0"/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en-IN" sz="2000" dirty="0" err="1" smtClean="0"/>
                        <a:t>Nagori</a:t>
                      </a:r>
                      <a:r>
                        <a:rPr lang="en-IN" sz="2000" dirty="0" smtClean="0"/>
                        <a:t>                    12. Siri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Bachaur</a:t>
                      </a:r>
                      <a:r>
                        <a:rPr lang="en-IN" sz="2000" dirty="0" smtClean="0"/>
                        <a:t>                  13.</a:t>
                      </a:r>
                      <a:r>
                        <a:rPr lang="en-IN" sz="2000" baseline="0" dirty="0" smtClean="0"/>
                        <a:t> </a:t>
                      </a:r>
                      <a:r>
                        <a:rPr lang="en-IN" sz="2000" baseline="0" dirty="0" err="1" smtClean="0"/>
                        <a:t>Gaolao</a:t>
                      </a:r>
                      <a:endParaRPr lang="en-IN" sz="2000" dirty="0" smtClean="0"/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000" dirty="0" err="1" smtClean="0"/>
                        <a:t>Malvi</a:t>
                      </a:r>
                      <a:r>
                        <a:rPr lang="en-IN" sz="2000" dirty="0" smtClean="0"/>
                        <a:t>                       14. Krishna  Valley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8002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2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2439" y="190704"/>
            <a:ext cx="3932237" cy="668792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GIR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53" b="1153"/>
          <a:stretch>
            <a:fillRect/>
          </a:stretch>
        </p:blipFill>
        <p:spPr>
          <a:xfrm>
            <a:off x="6165668" y="1123406"/>
            <a:ext cx="5803673" cy="465355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1702" y="995363"/>
            <a:ext cx="5721531" cy="4965065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Kathiawarhi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Surti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Decan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Gir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forest of south Kathiawar      	    	    Gujrat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 Pendulous ear,    	                         horn give “Half moon appearance”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 Head is moderately long but bony forehead, 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Tail is long, whip like with a black switch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 Colour is red to brown or black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5. Cow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386 kg &amp; bullock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544 kg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calving 45-   	                            54 month &amp; inter calving period 515-600 days. yield is 1746 kg milk in 300 days of lactation.                                   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3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114" y="177526"/>
            <a:ext cx="2763611" cy="684623"/>
          </a:xfrm>
        </p:spPr>
        <p:txBody>
          <a:bodyPr/>
          <a:lstStyle/>
          <a:p>
            <a:pPr algn="ctr"/>
            <a:r>
              <a:rPr lang="en-IN" dirty="0" smtClean="0">
                <a:latin typeface="Algerian" panose="04020705040A02060702" pitchFamily="82" charset="0"/>
              </a:rPr>
              <a:t> </a:t>
            </a:r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SAHIWAL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4136" y="987425"/>
            <a:ext cx="6387737" cy="4881563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Lola, Montgomery,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Lambi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-Bar,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Multani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Montdomery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district in Pakistan, Panjab, Delhi, UP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body with loose skin, Stumpy horns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Pale red and dark brown colour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short and thick, loose horns in female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hump, voluminous dewlap &amp; pendulous sheath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Whip like tail reaching to the ground, black switch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Cow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&amp; bullock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522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ield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                                  </a:t>
            </a:r>
          </a:p>
          <a:p>
            <a:endParaRPr lang="en-IN" dirty="0"/>
          </a:p>
        </p:txBody>
      </p:sp>
      <p:pic>
        <p:nvPicPr>
          <p:cNvPr id="1033" name="Picture 9" descr="Sahiwal Cow:-Best cow breed for Milk all over the world,only in  Pakistan,.Milk Yeild per day 30kg. | Cow, Zebu cattle, Dairy cat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622" y="1277471"/>
            <a:ext cx="5242131" cy="41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8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9297" y="170996"/>
            <a:ext cx="3932237" cy="816429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Red </a:t>
            </a:r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sindhi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9451" y="1214847"/>
            <a:ext cx="6061166" cy="5016136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karachi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Karachi and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hyderabad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Medium size and compact body having thick horns, intelligent facial expression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red colour, male are darker red than cow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 hump, dewlap and sheath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Capacious udder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Cow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&amp; bullock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 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            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425-540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1474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                                  </a:t>
            </a:r>
          </a:p>
          <a:p>
            <a:endParaRPr lang="en-IN" dirty="0"/>
          </a:p>
        </p:txBody>
      </p:sp>
      <p:pic>
        <p:nvPicPr>
          <p:cNvPr id="2050" name="Picture 2" descr="Red Sindhi | Native Breed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085" y="1429555"/>
            <a:ext cx="5177307" cy="381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033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182" y="79556"/>
            <a:ext cx="3932237" cy="907869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tharparkar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782" y="1365068"/>
            <a:ext cx="6305595" cy="4787538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Grey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sindhi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White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sindhi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utchi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harparkar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of Pakistan,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hyderabad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size body,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poll and forehead is convex with medium size horns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Moderately developed dewlap,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Colour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or light grey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Tail with black switch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38-  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            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430-460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1474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                                  </a:t>
            </a:r>
          </a:p>
          <a:p>
            <a:endParaRPr lang="en-IN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344" y="1936124"/>
            <a:ext cx="49434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924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0188" y="197122"/>
            <a:ext cx="3932237" cy="790303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hariyana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391" y="1293223"/>
            <a:ext cx="6021976" cy="5081451"/>
          </a:xfrm>
        </p:spPr>
        <p:txBody>
          <a:bodyPr>
            <a:normAutofit lnSpcReduction="10000"/>
          </a:bodyPr>
          <a:lstStyle/>
          <a:p>
            <a:pPr lvl="0"/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Punjab,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Hissar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Gurgaon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Compact body, long and narrow face, prominent at poll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short curving upward and inward,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Tail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short, with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black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reaching just below the hocks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Colour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or light grey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Udder is capacious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Pin bone are prominent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calving 40-   	                            60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515-600 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Bullock are good working animal.                                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04" y="1636019"/>
            <a:ext cx="5044226" cy="458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088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994" y="184059"/>
            <a:ext cx="3932237" cy="803366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ongole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7829" y="1097280"/>
            <a:ext cx="5917475" cy="4771709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Nellore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ngole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tract of AP, Guntur district 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Large, heavy and muscular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Forehead is broad with stumpy horns thick at the base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Hump is well developed and erect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Colour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white, male are darker grey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38-45  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            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inter calving period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powerful suitable for cart and road work                              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  <p:sp>
        <p:nvSpPr>
          <p:cNvPr id="5" name="AutoShape 2" descr="Ongole Cow...!!! - Indian Cows &amp; Bull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839" y="1697217"/>
            <a:ext cx="5250036" cy="381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30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068" y="184060"/>
            <a:ext cx="3932237" cy="803365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deoni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88719"/>
            <a:ext cx="6161903" cy="5225143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Dongarpatti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Dongari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Wannera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Waghyd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Latur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of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Maharastra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Medium heavy animal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 is white in </a:t>
            </a:r>
            <a:r>
              <a:rPr lang="en-IN" sz="20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Wannera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IN" sz="20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Balankya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Strain while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spot on body in </a:t>
            </a:r>
            <a:r>
              <a:rPr lang="en-IN" sz="20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Shevara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strain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 is masculine, alert, broad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Forehead is broad and bulging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medium, thick, apart, emerging from side of the poll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Tail is long whip like with black and white switch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 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inter calving period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447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                                 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358" y="1687133"/>
            <a:ext cx="4851985" cy="385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93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1366" y="78378"/>
            <a:ext cx="3932237" cy="803366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kankrej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980" y="971096"/>
            <a:ext cx="5926772" cy="5342709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Bannai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vagadia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Wadhair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Nagu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Sanehore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Kutch in  Ahmedabad district of Gujarat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the heaviest of Indian breed, broad chest, forehead dished in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 is silver grey, iron grey or black, well developed hump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Gait is particular to breed known as </a:t>
            </a:r>
            <a:r>
              <a:rPr lang="en-IN" sz="20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swai-chal</a:t>
            </a:r>
            <a:endParaRPr lang="en-IN" sz="2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 is moderate length with black switch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Horns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lyre shaped and cover with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skinto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higher point than other breed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ield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1333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in 300 days of lactation.                                  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560" y="1285875"/>
            <a:ext cx="4804758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56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051" y="118745"/>
            <a:ext cx="3932237" cy="868680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dangi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390" y="1358538"/>
            <a:ext cx="5812970" cy="4389120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Kalkheri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Sohkheri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Ahmednagar, Nasik of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Maharastra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Medium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sized body with oily skin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Colour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and white or black and white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short but thick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Wt. 362 kg, cow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295 kg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43  	 month &amp; inter calving period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900 kg milk in 300 days of lactation.                                 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870" y="1387632"/>
            <a:ext cx="5406627" cy="449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947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6234" y="118745"/>
            <a:ext cx="3932237" cy="868680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mewati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0710" y="1123405"/>
            <a:ext cx="5839096" cy="5107577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region of Rajasthan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and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powerfull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frame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is long bit narrow, bulging forehead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 is white with dark head, neck and Shoulders.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emerge from outward angles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Wt. 385 kg and cow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326 kg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Tail is long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ullock are powerful,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milk yield 4.55 kg per day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Do you know how many breeds of cows found in India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201" y="1597196"/>
            <a:ext cx="5432422" cy="395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44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660" y="185619"/>
            <a:ext cx="3932237" cy="801806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hallikar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46412"/>
            <a:ext cx="5861263" cy="4722576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Hassn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umkur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in KT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Medium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animal, compact and muscular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 is long and bulging forehead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backward on side of the neck and curving upward to terminate in sharp point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 is grey to dark grey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Hump is moderately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</a:t>
            </a:r>
            <a:endParaRPr lang="en-IN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excellent draught type. Cow are poor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9" y="1430159"/>
            <a:ext cx="4790940" cy="40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674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830" y="163773"/>
            <a:ext cx="3932237" cy="951931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amritmahal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980" y="1433015"/>
            <a:ext cx="6182436" cy="4722125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Karnataka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ody is compact with short straight back, well arched rib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Prominent forehead with narrow face with furrow in middle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sweeping horn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developed hump and dewlap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 is moderate length and black switch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Grey colour body with dark head, neck, hump and quarter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of the best drought breed in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ndian animal. Cow is not so good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38" y="1549489"/>
            <a:ext cx="4601246" cy="404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460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051" y="13645"/>
            <a:ext cx="3932237" cy="924635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khillari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32764"/>
            <a:ext cx="6229752" cy="473622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Solapur and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Satara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of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has compact body.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Mhaswad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khillari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greyish colour with typical mottled markings on face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khillari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white with pink nose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Nakali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khillari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grey with tawny or brick dust colour over the fore quarter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 are long pointed, emerging close to each other follow the backward curve of the forehead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Legs are clean cut straight, shoulder are tightly muscled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excellent draught type. Cow are poor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30" y="1397827"/>
            <a:ext cx="4920452" cy="422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573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080" y="122832"/>
            <a:ext cx="3932237" cy="842748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gaolao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0185"/>
            <a:ext cx="6352582" cy="4558803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Wardha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size body with long narrow face and flat forehead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Eyes are </a:t>
            </a:r>
            <a:r>
              <a:rPr lang="en-IN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Almond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shaped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Stumpy and short horn, voluminous dewlap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 are pure white, male grey over head, neck and hump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Wt. 431 kg Cow Wt. 340 kg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good worker; cow are fair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816 kg in 250 days of lactation.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817" y="2150771"/>
            <a:ext cx="4701558" cy="2975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697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1603" y="313899"/>
            <a:ext cx="3932237" cy="801805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bargur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378424"/>
            <a:ext cx="5984093" cy="449056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Coimbatore district of TN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body, forehead no so prominent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grow backward and upwards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Dewlap well mashed, tail rather short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and white. Sometime light grey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unsurpassable in hardiness, spiral and speed. Cow are poor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IN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564" y="1671637"/>
            <a:ext cx="4688179" cy="419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017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943" y="184060"/>
            <a:ext cx="3932237" cy="803365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nagori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7326"/>
            <a:ext cx="6005149" cy="4693331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Jodhpur and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Nagore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of Rajasthan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long, deep with straight back and well developed flat forehead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narrow rather long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grow outer angle of poll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colour white or grey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408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340 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draught purpose;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cow are fair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milk per day.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87" y="1373680"/>
            <a:ext cx="4649066" cy="364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91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880" y="157935"/>
            <a:ext cx="3932237" cy="829490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bachaur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6279469" cy="4881563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Synonyms:-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Sitamarhi</a:t>
            </a:r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Sitamarhi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 of North Bihar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Compact body, straight back, well round barrel, flat forehead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and firm hump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 is short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Grey in colour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385.5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317.5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Bullock are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draught purpose;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cow are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milker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1.35 kg per day.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12" y="1495291"/>
            <a:ext cx="4948967" cy="3308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29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051" y="78375"/>
            <a:ext cx="3932237" cy="1286691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Exotic breed</a:t>
            </a:r>
            <a:br>
              <a:rPr lang="en-IN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jersey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65066"/>
            <a:ext cx="6070463" cy="512717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Jersey Island in England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Compact body, straight top line, sharp wither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Head have double dish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Horns are small; grow forward and curved inside at the tip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Can with stand tropical and humid climate more than the HF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Colour brown with or without white marking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Bullock Wt. 675 kg Cow Wt. 450 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</a:t>
            </a:r>
            <a:r>
              <a:rPr lang="en-IN" sz="20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38 month.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milk yield 4000 kg in 305 days of lactation.</a:t>
            </a:r>
          </a:p>
          <a:p>
            <a:endParaRPr lang="en-IN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083" y="1893195"/>
            <a:ext cx="5041691" cy="382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813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8748" y="-82550"/>
            <a:ext cx="4947058" cy="1069975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Holstein - </a:t>
            </a:r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friesian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3223"/>
            <a:ext cx="6201092" cy="4575765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Holland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having large feeding capacity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developed udder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 is long narrow and straight with rounded wither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and white colour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</a:t>
            </a:r>
            <a:r>
              <a:rPr lang="en-IN" sz="2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yield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in 305 days of lactation.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590" y="1733214"/>
            <a:ext cx="5207022" cy="40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063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514" y="-65315"/>
            <a:ext cx="3932237" cy="1069975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ayrshire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01783"/>
            <a:ext cx="5913709" cy="4667205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Scotland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beautiful breed have straight top line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Well developed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udder, long horn which are turn upward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Shorter thicker neck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mahogany, brown combination with white colour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</a:t>
            </a:r>
            <a:r>
              <a:rPr lang="en-IN" sz="2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month.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milk yield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in 305 days of lactation.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681" y="1751124"/>
            <a:ext cx="4765183" cy="371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762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051" y="197122"/>
            <a:ext cx="3932237" cy="790303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Brown </a:t>
            </a:r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swiss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23406"/>
            <a:ext cx="6253343" cy="4745582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Switzerland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for milk as well as draught purpose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head with dished and thick loose skin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Breed is quite, docile, more heat tolerant than jersey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Distinctly colour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Bullock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Cow Wt.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</a:t>
            </a:r>
            <a:r>
              <a:rPr lang="en-IN" sz="2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month.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milk yield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in 305 days of lactation.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048" y="1420700"/>
            <a:ext cx="4456089" cy="364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78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0" y="313508"/>
            <a:ext cx="6648994" cy="692332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Other cross breed animal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77886" y="1423853"/>
            <a:ext cx="7289074" cy="5081451"/>
          </a:xfrm>
        </p:spPr>
        <p:txBody>
          <a:bodyPr>
            <a:normAutofit/>
          </a:bodyPr>
          <a:lstStyle/>
          <a:p>
            <a:r>
              <a:rPr lang="en-I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KARAN SWISS :-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by NDRI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Karnal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Haryana </a:t>
            </a:r>
          </a:p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Sahiwal * Brown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KARAN FRIES 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by NDRI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Karnal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Haryana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Tharparkar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* Holstein Friesian </a:t>
            </a:r>
          </a:p>
          <a:p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PHULE TRIVENI:-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by MPKV, </a:t>
            </a:r>
            <a:r>
              <a:rPr lang="en-IN" sz="20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ahuri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HF(50%) * Jersey(25%) *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Gir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(25%)</a:t>
            </a:r>
          </a:p>
          <a:p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SUNANDINI:-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Originated in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kerala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cross of non-descript 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6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84914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Algerian" pitchFamily="82" charset="0"/>
              </a:rPr>
              <a:t/>
            </a:r>
            <a:br>
              <a:rPr lang="en-US" sz="6000" dirty="0" smtClean="0">
                <a:latin typeface="Algerian" pitchFamily="82" charset="0"/>
              </a:rPr>
            </a:br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Thank you           </a:t>
            </a:r>
            <a:r>
              <a:rPr lang="en-US" sz="6000" dirty="0" smtClean="0">
                <a:latin typeface="Algerian" pitchFamily="82" charset="0"/>
              </a:rPr>
              <a:t/>
            </a:r>
            <a:br>
              <a:rPr lang="en-US" sz="6000" dirty="0" smtClean="0">
                <a:latin typeface="Algerian" pitchFamily="82" charset="0"/>
              </a:rPr>
            </a:br>
            <a:r>
              <a:rPr lang="en-US" sz="6000" dirty="0">
                <a:latin typeface="Algerian" pitchFamily="82" charset="0"/>
              </a:rPr>
              <a:t/>
            </a:r>
            <a:br>
              <a:rPr lang="en-US" sz="6000" dirty="0">
                <a:latin typeface="Algerian" pitchFamily="82" charset="0"/>
              </a:rPr>
            </a:br>
            <a:r>
              <a:rPr lang="en-US" sz="6000" dirty="0" smtClean="0">
                <a:latin typeface="Algerian" pitchFamily="82" charset="0"/>
              </a:rPr>
              <a:t/>
            </a:r>
            <a:br>
              <a:rPr lang="en-US" sz="6000" dirty="0" smtClean="0">
                <a:latin typeface="Algerian" pitchFamily="82" charset="0"/>
              </a:rPr>
            </a:br>
            <a:r>
              <a:rPr lang="en-US" sz="6000" dirty="0">
                <a:latin typeface="Algerian" pitchFamily="82" charset="0"/>
              </a:rPr>
              <a:t> </a:t>
            </a:r>
            <a:r>
              <a:rPr lang="en-US" sz="6000" dirty="0" smtClean="0">
                <a:latin typeface="Algerian" pitchFamily="82" charset="0"/>
              </a:rPr>
              <a:t>                                </a:t>
            </a:r>
            <a:r>
              <a:rPr lang="en-US" sz="3200" dirty="0" smtClean="0">
                <a:latin typeface="Algerian" pitchFamily="82" charset="0"/>
              </a:rPr>
              <a:t>by</a:t>
            </a:r>
            <a:br>
              <a:rPr lang="en-US" sz="3200" dirty="0" smtClean="0">
                <a:latin typeface="Algerian" pitchFamily="82" charset="0"/>
              </a:rPr>
            </a:br>
            <a:r>
              <a:rPr lang="en-US" sz="3200" dirty="0" smtClean="0">
                <a:latin typeface="Algerian" pitchFamily="82" charset="0"/>
              </a:rPr>
              <a:t>                                                              </a:t>
            </a:r>
            <a:r>
              <a:rPr lang="en-US" sz="3200" dirty="0" smtClean="0">
                <a:solidFill>
                  <a:srgbClr val="00B050"/>
                </a:solidFill>
                <a:latin typeface="Algerian" pitchFamily="82" charset="0"/>
              </a:rPr>
              <a:t>NILESH SHELKE</a:t>
            </a:r>
            <a:endParaRPr lang="en-IN" sz="6000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94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1861</Words>
  <Application>Microsoft Office PowerPoint</Application>
  <PresentationFormat>Custom</PresentationFormat>
  <Paragraphs>229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IMPORTANT CATTLE BREEDS AND THEIR CHARACTERISTICS</vt:lpstr>
      <vt:lpstr>PowerPoint Presentation</vt:lpstr>
      <vt:lpstr>Classification of indigenous cattle breed on        the basis of utility</vt:lpstr>
      <vt:lpstr>GIR</vt:lpstr>
      <vt:lpstr> SAHIWAL</vt:lpstr>
      <vt:lpstr>Red sindhi</vt:lpstr>
      <vt:lpstr>tharparkar</vt:lpstr>
      <vt:lpstr>hariyana</vt:lpstr>
      <vt:lpstr>ongole</vt:lpstr>
      <vt:lpstr>deoni</vt:lpstr>
      <vt:lpstr>kankrej</vt:lpstr>
      <vt:lpstr>dangi</vt:lpstr>
      <vt:lpstr>mewati</vt:lpstr>
      <vt:lpstr>hallikar</vt:lpstr>
      <vt:lpstr>amritmahal</vt:lpstr>
      <vt:lpstr>khillari</vt:lpstr>
      <vt:lpstr>gaolao</vt:lpstr>
      <vt:lpstr>bargur</vt:lpstr>
      <vt:lpstr>nagori</vt:lpstr>
      <vt:lpstr>bachaur</vt:lpstr>
      <vt:lpstr>Exotic breed  jersey</vt:lpstr>
      <vt:lpstr>Holstein - friesian</vt:lpstr>
      <vt:lpstr>ayrshire</vt:lpstr>
      <vt:lpstr>Brown swiss</vt:lpstr>
      <vt:lpstr>Other cross breed animal</vt:lpstr>
      <vt:lpstr> Thank you                                               by                                                               NILESH SHELKE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CATTLE BREEDS AND THEIR CHARACTERISTICS</dc:title>
  <dc:creator>Windows User</dc:creator>
  <cp:lastModifiedBy>Nikhil</cp:lastModifiedBy>
  <cp:revision>86</cp:revision>
  <dcterms:created xsi:type="dcterms:W3CDTF">2020-07-19T10:30:56Z</dcterms:created>
  <dcterms:modified xsi:type="dcterms:W3CDTF">2021-04-21T17:20:57Z</dcterms:modified>
</cp:coreProperties>
</file>